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1656" y="-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1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1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02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5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1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48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4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0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0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9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6419-185E-7D4E-94FF-15DDEB835A90}" type="datetimeFigureOut">
              <a:t>6/23/15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A4F4-E4A9-2B4D-8E19-DBA97E21D00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84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9347" y="1446577"/>
            <a:ext cx="7071167" cy="5262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=============================================================================</a:t>
            </a:r>
          </a:p>
          <a:p>
            <a:endParaRPr lang="en-US" sz="1400"/>
          </a:p>
          <a:p>
            <a:r>
              <a:rPr lang="en-US" sz="1400"/>
              <a:t>	posted 6/23/2015:</a:t>
            </a:r>
          </a:p>
          <a:p>
            <a:r>
              <a:rPr lang="en-US" sz="1400"/>
              <a:t>	2012-149 00:00 (May 28) - 2012-149 12:00 (May 28)  SIT-A out of </a:t>
            </a:r>
          </a:p>
          <a:p>
            <a:r>
              <a:rPr lang="en-US" sz="1400"/>
              <a:t>	calibration due high intensity levels saturating MCP response</a:t>
            </a:r>
          </a:p>
          <a:p>
            <a:r>
              <a:rPr lang="en-US" sz="1400"/>
              <a:t>	</a:t>
            </a:r>
          </a:p>
          <a:p>
            <a:r>
              <a:rPr lang="en-US" sz="1400"/>
              <a:t>=============================================================================</a:t>
            </a:r>
          </a:p>
          <a:p>
            <a:endParaRPr lang="en-US" sz="1400"/>
          </a:p>
          <a:p>
            <a:r>
              <a:rPr lang="en-US" sz="1400"/>
              <a:t>	posted 6/23/2015:</a:t>
            </a:r>
          </a:p>
          <a:p>
            <a:r>
              <a:rPr lang="en-US" sz="1400"/>
              <a:t>	2012-205 05:00 (Jul 23) - 2012-206 06:00 (Jul 24)  SIT-A out of </a:t>
            </a:r>
          </a:p>
          <a:p>
            <a:r>
              <a:rPr lang="en-US" sz="1400"/>
              <a:t>	calibration due high intensity levels saturating MCP response</a:t>
            </a:r>
          </a:p>
          <a:p>
            <a:endParaRPr lang="en-US" sz="1400"/>
          </a:p>
          <a:p>
            <a:r>
              <a:rPr lang="en-US" sz="1400"/>
              <a:t>=============================================================================</a:t>
            </a:r>
          </a:p>
          <a:p>
            <a:endParaRPr lang="en-US" sz="1400"/>
          </a:p>
          <a:p>
            <a:r>
              <a:rPr lang="en-US" sz="1400"/>
              <a:t>	posted 6/23/2015:</a:t>
            </a:r>
          </a:p>
          <a:p>
            <a:r>
              <a:rPr lang="en-US" sz="1400"/>
              <a:t>	2013-234 01:00 (Aug 22) - 2012-235 02:00 (Aug 23)  SIT-A out of </a:t>
            </a:r>
          </a:p>
          <a:p>
            <a:r>
              <a:rPr lang="en-US" sz="1400"/>
              <a:t>	calibration due high intensity levels saturating MCP response</a:t>
            </a:r>
          </a:p>
          <a:p>
            <a:r>
              <a:rPr lang="en-US" sz="1400"/>
              <a:t>	</a:t>
            </a:r>
          </a:p>
          <a:p>
            <a:r>
              <a:rPr lang="en-US" sz="1400"/>
              <a:t>=============================================================================</a:t>
            </a:r>
          </a:p>
          <a:p>
            <a:endParaRPr lang="en-US" sz="1400"/>
          </a:p>
          <a:p>
            <a:r>
              <a:rPr lang="en-US" sz="1400"/>
              <a:t>	posted 6/23/2015:</a:t>
            </a:r>
          </a:p>
          <a:p>
            <a:r>
              <a:rPr lang="en-US" sz="1400"/>
              <a:t>	2014-244 00:00 (Sep 1) - 2014-246 02:00 (Sep 3)  SIT-B out of </a:t>
            </a:r>
          </a:p>
          <a:p>
            <a:r>
              <a:rPr lang="en-US" sz="1400"/>
              <a:t>	calibration due high intensity levels saturating MCP response</a:t>
            </a:r>
          </a:p>
          <a:p>
            <a:endParaRPr lang="en-US" sz="1400"/>
          </a:p>
        </p:txBody>
      </p:sp>
      <p:sp>
        <p:nvSpPr>
          <p:cNvPr id="4" name="TextBox 3"/>
          <p:cNvSpPr txBox="1"/>
          <p:nvPr/>
        </p:nvSpPr>
        <p:spPr>
          <a:xfrm>
            <a:off x="1111284" y="498970"/>
            <a:ext cx="5087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SIT saturation periods posted on Caltech web pages:</a:t>
            </a:r>
          </a:p>
          <a:p>
            <a:r>
              <a:rPr lang="en-US"/>
              <a:t>(file: SIT_release_notes.txt)</a:t>
            </a:r>
          </a:p>
        </p:txBody>
      </p:sp>
    </p:spTree>
    <p:extLst>
      <p:ext uri="{BB962C8B-B14F-4D97-AF65-F5344CB8AC3E}">
        <p14:creationId xmlns:p14="http://schemas.microsoft.com/office/powerpoint/2010/main" val="2021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0"/>
            <a:ext cx="78036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3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0"/>
            <a:ext cx="75476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45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37" y="810827"/>
            <a:ext cx="7303091" cy="51601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940" y="3989305"/>
            <a:ext cx="2015151" cy="1981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635" y="910435"/>
            <a:ext cx="2018179" cy="20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3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0"/>
            <a:ext cx="76310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35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2988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91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JHU APL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M. Mason</dc:creator>
  <cp:lastModifiedBy>Glenn M. Mason</cp:lastModifiedBy>
  <cp:revision>9</cp:revision>
  <dcterms:created xsi:type="dcterms:W3CDTF">2015-06-23T14:11:43Z</dcterms:created>
  <dcterms:modified xsi:type="dcterms:W3CDTF">2015-06-23T19:33:28Z</dcterms:modified>
</cp:coreProperties>
</file>